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9" r:id="rId5"/>
    <p:sldId id="258" r:id="rId6"/>
    <p:sldId id="264" r:id="rId7"/>
    <p:sldId id="265" r:id="rId8"/>
    <p:sldId id="260" r:id="rId9"/>
    <p:sldId id="266" r:id="rId10"/>
    <p:sldId id="268" r:id="rId11"/>
    <p:sldId id="270" r:id="rId12"/>
    <p:sldId id="271" r:id="rId13"/>
    <p:sldId id="261" r:id="rId14"/>
    <p:sldId id="267" r:id="rId15"/>
    <p:sldId id="26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FF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62" d="100"/>
          <a:sy n="62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D93AF0-1C8D-466B-BD3B-6A01C602A2BD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78581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 психолог МКОУ СОД МОУ</a:t>
            </a:r>
            <a:endParaRPr lang="ru-RU" dirty="0" smtClean="0"/>
          </a:p>
          <a:p>
            <a:r>
              <a:rPr lang="ru-RU" dirty="0" smtClean="0"/>
              <a:t>В.И.Баталова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ОТКЛОНЯЮЩЕЕСЯ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ПОВЕДЕНИЕ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57256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             </a:t>
            </a:r>
            <a:r>
              <a:rPr lang="ru-RU" sz="4400" dirty="0" smtClean="0">
                <a:solidFill>
                  <a:srgbClr val="0000FF"/>
                </a:solidFill>
              </a:rPr>
              <a:t>ФАКТЫ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подростков риск развития алкогольной зависимости в 1,5 раза выше, чем у людей в возрасте 30-35 лет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девушек и женщин зависимость от алкоголя формируется быстрее, чем у юношей и </a:t>
            </a:r>
            <a:r>
              <a:rPr lang="ru-RU" sz="2800" dirty="0" smtClean="0"/>
              <a:t>мужчин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последнее время широкое распространение получил «ПИВНОЙ» алкоголизм у школьников 12-14 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Пьянство – русский народный обычай: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                миф или реальность?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715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Наши предки традиционно пили напитки, крепость которых не превышала 15 градусов (пиво, медовуха) по определённым праздникам. Впервые водка в Россию была завезена из Генуи в 1428 году. Но познакомившись с последствиями её употребления, ввоз водки в Россию запретили. </a:t>
            </a:r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     Первый «Царёв кабак» был открыт в Москве при Иване Грозном. В открытую продажу водка стала поступать при Петре </a:t>
            </a:r>
            <a:r>
              <a:rPr lang="en-US" sz="2000" dirty="0" smtClean="0">
                <a:solidFill>
                  <a:srgbClr val="FFFF00"/>
                </a:solidFill>
              </a:rPr>
              <a:t>I</a:t>
            </a:r>
            <a:r>
              <a:rPr lang="ru-RU" sz="2000" dirty="0" smtClean="0">
                <a:solidFill>
                  <a:srgbClr val="FFFF00"/>
                </a:solidFill>
              </a:rPr>
              <a:t>, но подавали её гостям только вместе с обильной мясной пищей. Считалось, что это позволит предотвратить состояние опьянения.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В 17-18 веках в России случались трезвеннические бунты. Крестьяне были возмущены политикой государства, благодаря которой водка стала доступным напитком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      Резкое распространение алкоголя стало происходить в начале 19 века. С этого времени торговля алкоголем стала одним из основных источников поступления денег в государственную казну.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0009-009-No-s-16-go-stoletija-nachalsja-massovyj-zavoz-iz-za-granitsy-vodki-i-v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16000" cy="31507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i.jpeg медаль за пьянство 7 к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6413" cy="30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357166"/>
            <a:ext cx="2071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«Царёв кабак»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50057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Медаль «За пьянство», учреждённая Петром </a:t>
            </a:r>
            <a:r>
              <a:rPr lang="en-US" sz="2800" dirty="0" smtClean="0"/>
              <a:t>I</a:t>
            </a:r>
            <a:r>
              <a:rPr lang="ru-RU" sz="2800" dirty="0" smtClean="0"/>
              <a:t>, вес без цепи около 7 кг.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526297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НАРКОМАНИЯ </a:t>
            </a:r>
            <a:r>
              <a:rPr lang="ru-RU" sz="4800" dirty="0" smtClean="0"/>
              <a:t>– болезненное, часто непреодолимое влечение к наркотическим средствам, приводящее к глубокому истощению психических и физических сил человека, к разрушению его личности.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503b4928f1716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10000" cy="29432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76487480_large_pravonar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653378" cy="2952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780000" cy="284255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2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3630773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ГУБИТЕЛЬНЫЕ ПОСЛЕДСТВИЯ УПОТРЕБЛЕНИЯ НАРКОТИКОВ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</a:rPr>
              <a:t> У 25-30-летних родителей, пробовавших в 15-16-летнем возрасте наркотики, риск рождения ребёнка с физическими или психическими отклонениями повышается в 2-3 раза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</a:rPr>
              <a:t>Эффективность лечения наркомании всего 1-2 человека из </a:t>
            </a:r>
            <a:r>
              <a:rPr lang="ru-RU" sz="2000" dirty="0" smtClean="0">
                <a:solidFill>
                  <a:srgbClr val="FFFF00"/>
                </a:solidFill>
              </a:rPr>
              <a:t>10.</a:t>
            </a:r>
            <a:endParaRPr lang="ru-RU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8" name="Picture 2" descr="C:\Documents and Settings\Admin\Мои документы\6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598482" cy="392906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133181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507206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Алкоголизм и наркомания самым пагубным образом влияют на человека, разрушая его личность, причиняя огромные страдания его близким.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6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Не позволяй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другим манипулировать собой. 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Делай свой выбор сам!</a:t>
            </a:r>
            <a:endParaRPr lang="ru-RU" sz="36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643998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</a:rPr>
              <a:t>Отклоняющееся поведение – </a:t>
            </a:r>
            <a:r>
              <a:rPr lang="ru-RU" sz="6000" dirty="0" err="1" smtClean="0">
                <a:solidFill>
                  <a:srgbClr val="0000FF"/>
                </a:solidFill>
              </a:rPr>
              <a:t>поведение</a:t>
            </a:r>
            <a:r>
              <a:rPr lang="ru-RU" sz="6000" dirty="0" smtClean="0">
                <a:solidFill>
                  <a:srgbClr val="0000FF"/>
                </a:solidFill>
              </a:rPr>
              <a:t>, которое не согласуется с социальными нормами.</a:t>
            </a:r>
            <a:endParaRPr lang="ru-RU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572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Проявления отклоняющегося поведения:</a:t>
            </a:r>
          </a:p>
          <a:p>
            <a:endParaRPr lang="ru-RU" dirty="0" smtClean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Аморальные поступки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Правонарушения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Новаторские предложения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Общественно-безопасные особенности личности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0000FF"/>
                </a:solidFill>
              </a:rPr>
              <a:t>Формы отклоняющегося поведения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07249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На уровне отдельной личности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428868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Подросток стал заядлым курильщиком</a:t>
            </a:r>
            <a:endParaRPr lang="ru-RU" sz="6000" dirty="0"/>
          </a:p>
        </p:txBody>
      </p:sp>
      <p:pic>
        <p:nvPicPr>
          <p:cNvPr id="1026" name="Picture 2" descr="C:\Documents and Settings\Admin\Мои документы\1228230983_secondhandsmoking01-595x7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975793"/>
            <a:ext cx="3429024" cy="488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В малых социальных группах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428736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Пьющие родители не заботятся о малолетних детях</a:t>
            </a:r>
            <a:endParaRPr lang="ru-RU" sz="4800" dirty="0"/>
          </a:p>
        </p:txBody>
      </p:sp>
      <p:pic>
        <p:nvPicPr>
          <p:cNvPr id="2050" name="Picture 2" descr="C:\Documents and Settings\Admin\Мои документы\70565877_1297503716_rebenok_i_alkogo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863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00FF"/>
                </a:solidFill>
              </a:rPr>
              <a:t>На уровне государства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1214422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Чиновник вымогает взятку</a:t>
            </a:r>
            <a:endParaRPr lang="ru-RU" sz="5400" dirty="0"/>
          </a:p>
        </p:txBody>
      </p:sp>
      <p:pic>
        <p:nvPicPr>
          <p:cNvPr id="1026" name="Picture 2" descr="C:\Documents and Settings\Admin\Мои документы\i.jpeg чиновни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857784" cy="511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АЛКОГОЛИЗМ </a:t>
            </a:r>
            <a:r>
              <a:rPr lang="ru-RU" sz="4400" dirty="0" smtClean="0"/>
              <a:t>– хроническое заболевание, обусловленное систематическим употреблением спиртных напитков, ведущее к физической, психической, социальной деградации личности.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f1aec2a53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84000" cy="298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482188_20111127145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38631" cy="3132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photo_5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47111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398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пек</cp:lastModifiedBy>
  <cp:revision>21</cp:revision>
  <dcterms:created xsi:type="dcterms:W3CDTF">2004-11-17T20:06:44Z</dcterms:created>
  <dcterms:modified xsi:type="dcterms:W3CDTF">2019-04-26T04:47:33Z</dcterms:modified>
</cp:coreProperties>
</file>